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88" d="100"/>
          <a:sy n="88" d="100"/>
        </p:scale>
        <p:origin x="28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4C721-648D-3ADB-5A42-8B018DD0D9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306711-AE9A-83BC-54F9-19CCDC4D84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A2439C-08F4-8049-A4A6-01DF5301B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0989E-ABA2-48CF-BBC4-2BC8E7401507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E8F5BB-CA25-862B-82BF-D41F5415F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AF6767-37FB-07BE-F7CC-BE9698C19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9A58F-6320-4F3D-848B-ED402BAC5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176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2099F-C478-025D-486B-6A07D4539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C93354-5124-0B9F-1A63-691326DB13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A96006-96E1-2419-A5DF-4BAF7AF9F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0989E-ABA2-48CF-BBC4-2BC8E7401507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5E1A2E-4A1C-CD4E-352A-2C0293CDA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42562-3C8F-379D-9292-46ED6177D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9A58F-6320-4F3D-848B-ED402BAC5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052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879DA4-5E18-B8A7-37D7-71ED41ADFB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152F8A-AB1E-87EE-33F4-90DC644807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587ED-5872-87D0-9286-7CDF90BA2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0989E-ABA2-48CF-BBC4-2BC8E7401507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2F929-A060-412B-A9F5-85EFC9242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E50E1F-60D8-0844-F23E-610FBF511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9A58F-6320-4F3D-848B-ED402BAC5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121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BB47-52D6-6E73-DF48-56CD5A543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2AF0C-A4FD-EAE8-9EC5-3C72C281C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9DCE2-57EF-1719-CEC7-713CCBA9D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0989E-ABA2-48CF-BBC4-2BC8E7401507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84A20-4B5C-41E8-3096-A273CDA4B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7639CB-EF6F-F3D1-9D47-3D1BC5F7B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9A58F-6320-4F3D-848B-ED402BAC5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27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6F93A-482F-0596-17A6-A5C34FFE2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69D1E9-D076-8329-BD9A-5EA6923D1C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DA9B9-3FCF-0736-EE2B-95774969B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0989E-ABA2-48CF-BBC4-2BC8E7401507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4D9E23-F280-C2D7-D349-2FBBCB778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F7C23-A675-C3B0-D230-5CA69103B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9A58F-6320-4F3D-848B-ED402BAC5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835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883EC-78F3-5E01-66B2-E84FAD864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773ED-6E19-0FAD-9045-8E47A705C5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E2016A-856B-BC6D-6FB0-1221EE8553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5CFED0-257F-A2CE-029B-CF5CA6756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0989E-ABA2-48CF-BBC4-2BC8E7401507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4F1358-5E60-797B-8E72-207790A31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E7EE0-E5A5-BC9A-B2AC-049FDF8D0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9A58F-6320-4F3D-848B-ED402BAC5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03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23A5A-B1C6-09CD-83A3-7E99B897C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D044E4-D573-D174-6BF4-2513F45448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A75A50-C211-3C4A-D212-98FE71E3AC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707089-0660-83C8-E361-5C6EF4EFE6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8E2B56-FB6A-7BDF-BA32-0DC375C60B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4567B4-AD30-4B07-E8B7-2108CC577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0989E-ABA2-48CF-BBC4-2BC8E7401507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C46132-3C9C-60E4-E596-4B315E271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31925E-BFCD-ED27-9699-6774A0792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9A58F-6320-4F3D-848B-ED402BAC5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980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DACB9-74D7-0A11-3B43-59748B123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F0473A-9D8D-C192-7FD7-9421FF542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0989E-ABA2-48CF-BBC4-2BC8E7401507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1489D6-66AE-E560-EA51-29D580E66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3B22BE-859E-59EE-B273-ECB6621F7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9A58F-6320-4F3D-848B-ED402BAC5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39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632788-5E4E-314C-F976-ACD2831EA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0989E-ABA2-48CF-BBC4-2BC8E7401507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B553C1-A790-86E6-9C15-04613B351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3A3413-A119-DD18-7516-5A96D8A0B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9A58F-6320-4F3D-848B-ED402BAC5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251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468ED-C209-AA64-6262-23E565E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2A293-92E6-32BF-C464-C891D44A91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C95027-344D-9CD2-EC62-4119EFF3DA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3B519E-E43A-8AE2-C944-B147C3FE1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0989E-ABA2-48CF-BBC4-2BC8E7401507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2A74B-B38B-AEED-749E-5BB16A4CC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600159-7F8A-3F92-FB3E-26B9939BD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9A58F-6320-4F3D-848B-ED402BAC5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730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417BB-5F64-52DC-A628-DE125BF07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E4A8E5-2086-8424-76D4-C03F0028A5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E29A15-0F6E-231C-3762-C6C5EB8C4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5C36D1-7949-3E06-1AC4-BF0FD444F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0989E-ABA2-48CF-BBC4-2BC8E7401507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497533-57D6-BDDB-60A8-5183FADB4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9BB5AD-37AB-3DEC-FF1F-1BF053A79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9A58F-6320-4F3D-848B-ED402BAC5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162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80FB52-E7C0-624D-81E3-592BE9D13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29FFAA-66EB-1D10-772D-D2C268CC3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D7E62-5A87-6FD3-56F4-EE3E5B734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40989E-ABA2-48CF-BBC4-2BC8E7401507}" type="datetimeFigureOut">
              <a:rPr lang="en-US" smtClean="0"/>
              <a:t>9/4/2023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701D8-D4EC-B236-F955-092EE4B0B9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A86C7-288F-EF62-4662-7CD7BA7D84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9A58F-6320-4F3D-848B-ED402BAC5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594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2874E-ED5C-B606-E18B-70F3A345CD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1F31CC-0549-2585-C285-58674A8736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A1A0905-EADA-DBE7-4828-8B9DF8211B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6692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3B2FD-CE11-C239-9425-70560908D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69186D-BDEF-080D-530B-ED83DC6AC2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46" y="182018"/>
            <a:ext cx="11285838" cy="6310857"/>
          </a:xfrm>
        </p:spPr>
      </p:pic>
    </p:spTree>
    <p:extLst>
      <p:ext uri="{BB962C8B-B14F-4D97-AF65-F5344CB8AC3E}">
        <p14:creationId xmlns:p14="http://schemas.microsoft.com/office/powerpoint/2010/main" val="2558636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05EFBC-4741-FD27-DADA-7BF071610A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87038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9BF0AA-7F07-5D0C-289B-9D58D6F450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7626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06017D-37BF-0C95-80FF-8AE08F0500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3386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DF3F11-8913-B63F-D531-B6BC0A173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06703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3D36AA-5B12-281D-E3FC-661B01B8B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147589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SAURABH SINGH</dc:creator>
  <cp:lastModifiedBy>SAURABH SINGH</cp:lastModifiedBy>
  <cp:revision>5</cp:revision>
  <dcterms:created xsi:type="dcterms:W3CDTF">2023-09-03T18:56:24Z</dcterms:created>
  <dcterms:modified xsi:type="dcterms:W3CDTF">2023-09-03T19:02:25Z</dcterms:modified>
</cp:coreProperties>
</file>

<file path=docProps/thumbnail.jpeg>
</file>